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118800" cy="28803600"/>
  <p:notesSz cx="9144000" cy="6980238"/>
  <p:defaultTextStyle>
    <a:defPPr>
      <a:defRPr lang="en-US"/>
    </a:defPPr>
    <a:lvl1pPr marL="0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1pPr>
    <a:lvl2pPr marL="1558138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2pPr>
    <a:lvl3pPr marL="3116275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3pPr>
    <a:lvl4pPr marL="4674413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4pPr>
    <a:lvl5pPr marL="6232550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5pPr>
    <a:lvl6pPr marL="7790688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6pPr>
    <a:lvl7pPr marL="9348826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7pPr>
    <a:lvl8pPr marL="10906963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8pPr>
    <a:lvl9pPr marL="12465101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B678"/>
    <a:srgbClr val="58595B"/>
    <a:srgbClr val="600A0E"/>
    <a:srgbClr val="414042"/>
    <a:srgbClr val="598622"/>
    <a:srgbClr val="689C28"/>
    <a:srgbClr val="4B721D"/>
    <a:srgbClr val="52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18" d="100"/>
          <a:sy n="18" d="100"/>
        </p:scale>
        <p:origin x="14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8910" y="4713925"/>
            <a:ext cx="30700980" cy="10027920"/>
          </a:xfrm>
        </p:spPr>
        <p:txBody>
          <a:bodyPr anchor="b"/>
          <a:lstStyle>
            <a:lvl1pPr algn="ctr">
              <a:defRPr sz="23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850" y="15128560"/>
            <a:ext cx="27089100" cy="6954200"/>
          </a:xfrm>
        </p:spPr>
        <p:txBody>
          <a:bodyPr/>
          <a:lstStyle>
            <a:lvl1pPr marL="0" indent="0" algn="ctr">
              <a:buNone/>
              <a:defRPr sz="9480"/>
            </a:lvl1pPr>
            <a:lvl2pPr marL="1805940" indent="0" algn="ctr">
              <a:buNone/>
              <a:defRPr sz="7900"/>
            </a:lvl2pPr>
            <a:lvl3pPr marL="3611880" indent="0" algn="ctr">
              <a:buNone/>
              <a:defRPr sz="7110"/>
            </a:lvl3pPr>
            <a:lvl4pPr marL="5417820" indent="0" algn="ctr">
              <a:buNone/>
              <a:defRPr sz="6320"/>
            </a:lvl4pPr>
            <a:lvl5pPr marL="7223760" indent="0" algn="ctr">
              <a:buNone/>
              <a:defRPr sz="6320"/>
            </a:lvl5pPr>
            <a:lvl6pPr marL="9029700" indent="0" algn="ctr">
              <a:buNone/>
              <a:defRPr sz="6320"/>
            </a:lvl6pPr>
            <a:lvl7pPr marL="10835640" indent="0" algn="ctr">
              <a:buNone/>
              <a:defRPr sz="6320"/>
            </a:lvl7pPr>
            <a:lvl8pPr marL="12641580" indent="0" algn="ctr">
              <a:buNone/>
              <a:defRPr sz="6320"/>
            </a:lvl8pPr>
            <a:lvl9pPr marL="14447520" indent="0" algn="ctr">
              <a:buNone/>
              <a:defRPr sz="6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47518" y="1533525"/>
            <a:ext cx="7788116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3169" y="1533525"/>
            <a:ext cx="22912864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358" y="7180906"/>
            <a:ext cx="31152465" cy="11981495"/>
          </a:xfrm>
        </p:spPr>
        <p:txBody>
          <a:bodyPr anchor="b"/>
          <a:lstStyle>
            <a:lvl1pPr>
              <a:defRPr sz="23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4358" y="19275751"/>
            <a:ext cx="31152465" cy="6300785"/>
          </a:xfrm>
        </p:spPr>
        <p:txBody>
          <a:bodyPr/>
          <a:lstStyle>
            <a:lvl1pPr marL="0" indent="0">
              <a:buNone/>
              <a:defRPr sz="9480">
                <a:solidFill>
                  <a:schemeClr val="tx1"/>
                </a:solidFill>
              </a:defRPr>
            </a:lvl1pPr>
            <a:lvl2pPr marL="18059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11880" indent="0">
              <a:buNone/>
              <a:defRPr sz="7110">
                <a:solidFill>
                  <a:schemeClr val="tx1">
                    <a:tint val="75000"/>
                  </a:schemeClr>
                </a:solidFill>
              </a:defRPr>
            </a:lvl3pPr>
            <a:lvl4pPr marL="541782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722376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902970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083564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264158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444752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8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3168" y="7667625"/>
            <a:ext cx="1535049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5143" y="7667625"/>
            <a:ext cx="1535049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533531"/>
            <a:ext cx="31152465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876" y="7060885"/>
            <a:ext cx="15279943" cy="3460430"/>
          </a:xfrm>
        </p:spPr>
        <p:txBody>
          <a:bodyPr anchor="b"/>
          <a:lstStyle>
            <a:lvl1pPr marL="0" indent="0">
              <a:buNone/>
              <a:defRPr sz="9480" b="1"/>
            </a:lvl1pPr>
            <a:lvl2pPr marL="1805940" indent="0">
              <a:buNone/>
              <a:defRPr sz="7900" b="1"/>
            </a:lvl2pPr>
            <a:lvl3pPr marL="3611880" indent="0">
              <a:buNone/>
              <a:defRPr sz="7110" b="1"/>
            </a:lvl3pPr>
            <a:lvl4pPr marL="5417820" indent="0">
              <a:buNone/>
              <a:defRPr sz="6320" b="1"/>
            </a:lvl4pPr>
            <a:lvl5pPr marL="7223760" indent="0">
              <a:buNone/>
              <a:defRPr sz="6320" b="1"/>
            </a:lvl5pPr>
            <a:lvl6pPr marL="9029700" indent="0">
              <a:buNone/>
              <a:defRPr sz="6320" b="1"/>
            </a:lvl6pPr>
            <a:lvl7pPr marL="10835640" indent="0">
              <a:buNone/>
              <a:defRPr sz="6320" b="1"/>
            </a:lvl7pPr>
            <a:lvl8pPr marL="12641580" indent="0">
              <a:buNone/>
              <a:defRPr sz="6320" b="1"/>
            </a:lvl8pPr>
            <a:lvl9pPr marL="14447520" indent="0">
              <a:buNone/>
              <a:defRPr sz="6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7876" y="10521315"/>
            <a:ext cx="15279943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5145" y="7060885"/>
            <a:ext cx="15355194" cy="3460430"/>
          </a:xfrm>
        </p:spPr>
        <p:txBody>
          <a:bodyPr anchor="b"/>
          <a:lstStyle>
            <a:lvl1pPr marL="0" indent="0">
              <a:buNone/>
              <a:defRPr sz="9480" b="1"/>
            </a:lvl1pPr>
            <a:lvl2pPr marL="1805940" indent="0">
              <a:buNone/>
              <a:defRPr sz="7900" b="1"/>
            </a:lvl2pPr>
            <a:lvl3pPr marL="3611880" indent="0">
              <a:buNone/>
              <a:defRPr sz="7110" b="1"/>
            </a:lvl3pPr>
            <a:lvl4pPr marL="5417820" indent="0">
              <a:buNone/>
              <a:defRPr sz="6320" b="1"/>
            </a:lvl4pPr>
            <a:lvl5pPr marL="7223760" indent="0">
              <a:buNone/>
              <a:defRPr sz="6320" b="1"/>
            </a:lvl5pPr>
            <a:lvl6pPr marL="9029700" indent="0">
              <a:buNone/>
              <a:defRPr sz="6320" b="1"/>
            </a:lvl6pPr>
            <a:lvl7pPr marL="10835640" indent="0">
              <a:buNone/>
              <a:defRPr sz="6320" b="1"/>
            </a:lvl7pPr>
            <a:lvl8pPr marL="12641580" indent="0">
              <a:buNone/>
              <a:defRPr sz="6320" b="1"/>
            </a:lvl8pPr>
            <a:lvl9pPr marL="14447520" indent="0">
              <a:buNone/>
              <a:defRPr sz="6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5145" y="10521315"/>
            <a:ext cx="15355194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920240"/>
            <a:ext cx="11649253" cy="6720840"/>
          </a:xfrm>
        </p:spPr>
        <p:txBody>
          <a:bodyPr anchor="b"/>
          <a:lstStyle>
            <a:lvl1pPr>
              <a:defRPr sz="1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5194" y="4147191"/>
            <a:ext cx="18285143" cy="20469225"/>
          </a:xfrm>
        </p:spPr>
        <p:txBody>
          <a:bodyPr/>
          <a:lstStyle>
            <a:lvl1pPr>
              <a:defRPr sz="12640"/>
            </a:lvl1pPr>
            <a:lvl2pPr>
              <a:defRPr sz="11060"/>
            </a:lvl2pPr>
            <a:lvl3pPr>
              <a:defRPr sz="948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7872" y="8641080"/>
            <a:ext cx="11649253" cy="16008670"/>
          </a:xfrm>
        </p:spPr>
        <p:txBody>
          <a:bodyPr/>
          <a:lstStyle>
            <a:lvl1pPr marL="0" indent="0">
              <a:buNone/>
              <a:defRPr sz="6320"/>
            </a:lvl1pPr>
            <a:lvl2pPr marL="1805940" indent="0">
              <a:buNone/>
              <a:defRPr sz="5530"/>
            </a:lvl2pPr>
            <a:lvl3pPr marL="3611880" indent="0">
              <a:buNone/>
              <a:defRPr sz="4740"/>
            </a:lvl3pPr>
            <a:lvl4pPr marL="5417820" indent="0">
              <a:buNone/>
              <a:defRPr sz="3950"/>
            </a:lvl4pPr>
            <a:lvl5pPr marL="7223760" indent="0">
              <a:buNone/>
              <a:defRPr sz="3950"/>
            </a:lvl5pPr>
            <a:lvl6pPr marL="9029700" indent="0">
              <a:buNone/>
              <a:defRPr sz="3950"/>
            </a:lvl6pPr>
            <a:lvl7pPr marL="10835640" indent="0">
              <a:buNone/>
              <a:defRPr sz="3950"/>
            </a:lvl7pPr>
            <a:lvl8pPr marL="12641580" indent="0">
              <a:buNone/>
              <a:defRPr sz="3950"/>
            </a:lvl8pPr>
            <a:lvl9pPr marL="14447520" indent="0">
              <a:buNone/>
              <a:defRPr sz="3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9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920240"/>
            <a:ext cx="11649253" cy="6720840"/>
          </a:xfrm>
        </p:spPr>
        <p:txBody>
          <a:bodyPr anchor="b"/>
          <a:lstStyle>
            <a:lvl1pPr>
              <a:defRPr sz="1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55194" y="4147191"/>
            <a:ext cx="18285143" cy="20469225"/>
          </a:xfrm>
        </p:spPr>
        <p:txBody>
          <a:bodyPr anchor="t"/>
          <a:lstStyle>
            <a:lvl1pPr marL="0" indent="0">
              <a:buNone/>
              <a:defRPr sz="12640"/>
            </a:lvl1pPr>
            <a:lvl2pPr marL="1805940" indent="0">
              <a:buNone/>
              <a:defRPr sz="11060"/>
            </a:lvl2pPr>
            <a:lvl3pPr marL="3611880" indent="0">
              <a:buNone/>
              <a:defRPr sz="9480"/>
            </a:lvl3pPr>
            <a:lvl4pPr marL="5417820" indent="0">
              <a:buNone/>
              <a:defRPr sz="7900"/>
            </a:lvl4pPr>
            <a:lvl5pPr marL="7223760" indent="0">
              <a:buNone/>
              <a:defRPr sz="7900"/>
            </a:lvl5pPr>
            <a:lvl6pPr marL="9029700" indent="0">
              <a:buNone/>
              <a:defRPr sz="7900"/>
            </a:lvl6pPr>
            <a:lvl7pPr marL="10835640" indent="0">
              <a:buNone/>
              <a:defRPr sz="7900"/>
            </a:lvl7pPr>
            <a:lvl8pPr marL="12641580" indent="0">
              <a:buNone/>
              <a:defRPr sz="7900"/>
            </a:lvl8pPr>
            <a:lvl9pPr marL="14447520" indent="0">
              <a:buNone/>
              <a:defRPr sz="7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7872" y="8641080"/>
            <a:ext cx="11649253" cy="16008670"/>
          </a:xfrm>
        </p:spPr>
        <p:txBody>
          <a:bodyPr/>
          <a:lstStyle>
            <a:lvl1pPr marL="0" indent="0">
              <a:buNone/>
              <a:defRPr sz="6320"/>
            </a:lvl1pPr>
            <a:lvl2pPr marL="1805940" indent="0">
              <a:buNone/>
              <a:defRPr sz="5530"/>
            </a:lvl2pPr>
            <a:lvl3pPr marL="3611880" indent="0">
              <a:buNone/>
              <a:defRPr sz="4740"/>
            </a:lvl3pPr>
            <a:lvl4pPr marL="5417820" indent="0">
              <a:buNone/>
              <a:defRPr sz="3950"/>
            </a:lvl4pPr>
            <a:lvl5pPr marL="7223760" indent="0">
              <a:buNone/>
              <a:defRPr sz="3950"/>
            </a:lvl5pPr>
            <a:lvl6pPr marL="9029700" indent="0">
              <a:buNone/>
              <a:defRPr sz="3950"/>
            </a:lvl6pPr>
            <a:lvl7pPr marL="10835640" indent="0">
              <a:buNone/>
              <a:defRPr sz="3950"/>
            </a:lvl7pPr>
            <a:lvl8pPr marL="12641580" indent="0">
              <a:buNone/>
              <a:defRPr sz="3950"/>
            </a:lvl8pPr>
            <a:lvl9pPr marL="14447520" indent="0">
              <a:buNone/>
              <a:defRPr sz="3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6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3168" y="1533531"/>
            <a:ext cx="31152465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3168" y="7667625"/>
            <a:ext cx="31152465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3168" y="26696676"/>
            <a:ext cx="812673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64353" y="26696676"/>
            <a:ext cx="1219009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08903" y="26696676"/>
            <a:ext cx="812673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11880" rtl="0" eaLnBrk="1" latinLnBrk="0" hangingPunct="1">
        <a:lnSpc>
          <a:spcPct val="90000"/>
        </a:lnSpc>
        <a:spcBef>
          <a:spcPct val="0"/>
        </a:spcBef>
        <a:buNone/>
        <a:defRPr sz="173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2970" indent="-902970" algn="l" defTabSz="3611880" rtl="0" eaLnBrk="1" latinLnBrk="0" hangingPunct="1">
        <a:lnSpc>
          <a:spcPct val="90000"/>
        </a:lnSpc>
        <a:spcBef>
          <a:spcPts val="3950"/>
        </a:spcBef>
        <a:buFont typeface="Arial" panose="020B0604020202020204" pitchFamily="34" charset="0"/>
        <a:buChar char="•"/>
        <a:defRPr sz="11060" kern="1200">
          <a:solidFill>
            <a:schemeClr val="tx1"/>
          </a:solidFill>
          <a:latin typeface="+mn-lt"/>
          <a:ea typeface="+mn-ea"/>
          <a:cs typeface="+mn-cs"/>
        </a:defRPr>
      </a:lvl1pPr>
      <a:lvl2pPr marL="270891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9480" kern="1200">
          <a:solidFill>
            <a:schemeClr val="tx1"/>
          </a:solidFill>
          <a:latin typeface="+mn-lt"/>
          <a:ea typeface="+mn-ea"/>
          <a:cs typeface="+mn-cs"/>
        </a:defRPr>
      </a:lvl2pPr>
      <a:lvl3pPr marL="451485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2079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4pPr>
      <a:lvl5pPr marL="812673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5pPr>
      <a:lvl6pPr marL="993267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6pPr>
      <a:lvl7pPr marL="1173861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7pPr>
      <a:lvl8pPr marL="1354455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8pPr>
      <a:lvl9pPr marL="1535049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1pPr>
      <a:lvl2pPr marL="180594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2pPr>
      <a:lvl3pPr marL="361188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3pPr>
      <a:lvl4pPr marL="541782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4pPr>
      <a:lvl5pPr marL="722376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5pPr>
      <a:lvl6pPr marL="902970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6pPr>
      <a:lvl7pPr marL="1083564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7pPr>
      <a:lvl8pPr marL="1264158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8pPr>
      <a:lvl9pPr marL="1444752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137250" y="5322703"/>
            <a:ext cx="21471826" cy="7236682"/>
            <a:chOff x="1346609" y="5763127"/>
            <a:chExt cx="22344663" cy="7236682"/>
          </a:xfrm>
        </p:grpSpPr>
        <p:sp>
          <p:nvSpPr>
            <p:cNvPr id="10" name="TextBox 7"/>
            <p:cNvSpPr txBox="1"/>
            <p:nvPr/>
          </p:nvSpPr>
          <p:spPr>
            <a:xfrm>
              <a:off x="1346609" y="7275165"/>
              <a:ext cx="22344663" cy="5724644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rgbClr val="58595B"/>
                  </a:solidFill>
                </a:rPr>
                <a:t>Text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rgbClr val="58595B"/>
                  </a:solidFill>
                </a:rPr>
                <a:t>Before you place text on poster edit your content to the bare minimum (you will give more detailed information in the One Page Summary).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rgbClr val="58595B"/>
                  </a:solidFill>
                </a:rPr>
                <a:t>Headers should be at least 48pt (right now they are 60pt). The body text should be at least 24pt (now it is 36pt). Use sans-serif font for easy reading.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rgbClr val="58595B"/>
                  </a:solidFill>
                </a:rPr>
                <a:t>Text boxes can be adjusted in size. Click on the text box and drag the bottom center ‘handle.’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rgbClr val="58595B"/>
                  </a:solidFill>
                </a:rPr>
                <a:t>•   Use bullet points to help keep your content to a minimum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46609" y="5763127"/>
              <a:ext cx="22344663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Project summary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840590" y="5322703"/>
            <a:ext cx="10737278" cy="10145170"/>
            <a:chOff x="12857014" y="5624628"/>
            <a:chExt cx="10737278" cy="10145170"/>
          </a:xfrm>
        </p:grpSpPr>
        <p:sp>
          <p:nvSpPr>
            <p:cNvPr id="13" name="TextBox 12"/>
            <p:cNvSpPr txBox="1"/>
            <p:nvPr/>
          </p:nvSpPr>
          <p:spPr>
            <a:xfrm>
              <a:off x="12857015" y="7275165"/>
              <a:ext cx="10737277" cy="8494633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rgbClr val="58595B"/>
                  </a:solidFill>
                </a:rPr>
                <a:t>Images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rgbClr val="58595B"/>
                  </a:solidFill>
                </a:rPr>
                <a:t>To insert pictures on the poster select from menu tabs: Insert → Pictures. Make sure you chose high resolution images.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rgbClr val="58595B"/>
                  </a:solidFill>
                </a:rPr>
                <a:t>Images can be adjusted in size by clicking on the image and dragging from a corner ‘handle.’ You can also crop images if needed. Click on the image and select from menu tabs: Format → Crop. Drag black ‘bars’ to desired location.</a:t>
              </a:r>
            </a:p>
            <a:p>
              <a:pPr>
                <a:spcAft>
                  <a:spcPts val="1800"/>
                </a:spcAft>
              </a:pPr>
              <a:r>
                <a:rPr lang="en-US" sz="3600" i="1" dirty="0">
                  <a:solidFill>
                    <a:srgbClr val="58595B"/>
                  </a:solidFill>
                </a:rPr>
                <a:t>After you email us your PowerPoint we will print it and have it ready for you when you arrive at Colloquium.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857014" y="5624628"/>
              <a:ext cx="10737277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What we have learned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3840590" y="15683517"/>
            <a:ext cx="10737277" cy="7236682"/>
            <a:chOff x="24367422" y="5624628"/>
            <a:chExt cx="10737277" cy="7236682"/>
          </a:xfrm>
        </p:grpSpPr>
        <p:sp>
          <p:nvSpPr>
            <p:cNvPr id="16" name="TextBox 6"/>
            <p:cNvSpPr txBox="1"/>
            <p:nvPr/>
          </p:nvSpPr>
          <p:spPr>
            <a:xfrm>
              <a:off x="24367422" y="7275165"/>
              <a:ext cx="10737277" cy="5586145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rgbClr val="58595B"/>
                  </a:solidFill>
                </a:rPr>
                <a:t>Background Design and Color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rgbClr val="58595B"/>
                  </a:solidFill>
                </a:rPr>
                <a:t>To choose a background other than the current color select from menu tabs: Design → Format background. Pick a color or fill effect. If you choose an image from your own files for a background it should be 32x40 inches with a resolution of at least 50dpi. In “format background” click “insert picture from file.”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67422" y="5624628"/>
              <a:ext cx="10737277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Highlights of our year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46610" y="2562319"/>
            <a:ext cx="8063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C0B678"/>
                </a:solidFill>
              </a:rPr>
              <a:t>Optional - insert your logo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222182" y="918738"/>
            <a:ext cx="23355685" cy="3693319"/>
          </a:xfrm>
          <a:prstGeom prst="rect">
            <a:avLst/>
          </a:prstGeom>
          <a:noFill/>
        </p:spPr>
        <p:txBody>
          <a:bodyPr wrap="square" lIns="457200" tIns="457200" rIns="457200" bIns="457200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0" b="1" dirty="0">
                <a:solidFill>
                  <a:srgbClr val="58595B"/>
                </a:solidFill>
              </a:rPr>
              <a:t>Name of Organization</a:t>
            </a:r>
          </a:p>
          <a:p>
            <a:pPr algn="r"/>
            <a:r>
              <a:rPr lang="en-US" sz="8000" dirty="0">
                <a:solidFill>
                  <a:srgbClr val="58595B"/>
                </a:solidFill>
              </a:rPr>
              <a:t>City, State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4867946"/>
            <a:ext cx="36118800" cy="207818"/>
          </a:xfrm>
          <a:prstGeom prst="rect">
            <a:avLst/>
          </a:prstGeom>
          <a:solidFill>
            <a:srgbClr val="C0B6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B678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6730700"/>
            <a:ext cx="345778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alvin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nstitute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hristian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orship</a:t>
            </a:r>
          </a:p>
          <a:p>
            <a:pPr algn="r">
              <a:spcBef>
                <a:spcPts val="600"/>
              </a:spcBef>
            </a:pPr>
            <a:r>
              <a:rPr lang="en-US" sz="20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program is made possible through a Vital Worship Grant from the Calvin Institute of Christian Worship, Grand Rapids, Michigan, with funds provided by Lilly Endowment Inc.</a:t>
            </a:r>
          </a:p>
        </p:txBody>
      </p:sp>
      <p:sp>
        <p:nvSpPr>
          <p:cNvPr id="21" name="TextBox 16"/>
          <p:cNvSpPr txBox="1"/>
          <p:nvPr/>
        </p:nvSpPr>
        <p:spPr>
          <a:xfrm>
            <a:off x="1346610" y="13327758"/>
            <a:ext cx="10245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C0B678"/>
                </a:solidFill>
              </a:rPr>
              <a:t>Photo caption text can be smaller (this sample is 18pt)</a:t>
            </a:r>
          </a:p>
        </p:txBody>
      </p:sp>
    </p:spTree>
    <p:extLst>
      <p:ext uri="{BB962C8B-B14F-4D97-AF65-F5344CB8AC3E}">
        <p14:creationId xmlns:p14="http://schemas.microsoft.com/office/powerpoint/2010/main" val="188547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327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Calvin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Steele Halstead</dc:creator>
  <cp:lastModifiedBy>Betsy Steele Halstead</cp:lastModifiedBy>
  <cp:revision>23</cp:revision>
  <cp:lastPrinted>2018-06-25T14:47:32Z</cp:lastPrinted>
  <dcterms:created xsi:type="dcterms:W3CDTF">2015-02-27T18:17:56Z</dcterms:created>
  <dcterms:modified xsi:type="dcterms:W3CDTF">2019-02-19T21:20:07Z</dcterms:modified>
</cp:coreProperties>
</file>